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5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0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6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546D-7C1C-45DB-BEED-C8C703C938BE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F269-B6B4-4514-955B-8E211819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5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Keeping your EYEs open as a leader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462428" y="3423723"/>
          <a:ext cx="9267143" cy="3214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77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722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EYE</a:t>
                      </a:r>
                    </a:p>
                  </a:txBody>
                  <a:tcPr marL="0" marR="72000" marT="36000" marB="36000"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1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Explore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(Explore Talk)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Did the leader elicit any exploration talk?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exploration - eliciting specific types of conversation: Importance, Confidence, Hope (values, dreams, hopes, expressions of self-worth), Feelings and emotions, Opportunities for growth and discovery, Roles and Relationships, or other Personally relevant material.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72000" marT="36000" marB="36000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focus</a:t>
                      </a: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 focus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718">
                <a:tc>
                  <a:txBody>
                    <a:bodyPr/>
                    <a:lstStyle/>
                    <a:p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Yearn (Strength Talk)</a:t>
                      </a:r>
                      <a:b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Did the employee offer up any strength talk? Did the leader amplify it?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Strength talk would include listening for and amplifying the person’s ability, confidence, effort, intention, will, resilience, strengths, traits, behavior, skills, worth, and/or existing resources.  </a:t>
                      </a:r>
                    </a:p>
                  </a:txBody>
                  <a:tcPr marL="0" marR="72000" marT="36000" marB="36000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focus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 focus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33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Evaluate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Did the leader summarize the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exploration talk and strength talk? Did they have a wrap up conversation exploring any next steps by the employee? 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72000" marT="36000" marB="36000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focus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 focus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36000" marB="36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521" y="1581340"/>
            <a:ext cx="28003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4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Keeping your EYEs open as a leader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your EYEs open as a leader</dc:title>
  <dc:creator>Greg Sumpter</dc:creator>
  <cp:lastModifiedBy>Greg Sumpter</cp:lastModifiedBy>
  <cp:revision>1</cp:revision>
  <dcterms:created xsi:type="dcterms:W3CDTF">2019-02-20T14:40:34Z</dcterms:created>
  <dcterms:modified xsi:type="dcterms:W3CDTF">2020-04-03T14:26:26Z</dcterms:modified>
</cp:coreProperties>
</file>